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64" y="1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29" y="676274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2024/4/8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四月六日</a:t>
            </a:r>
            <a:endParaRPr lang="zh-TW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685C038-2752-481F-AE3B-0B44F0707B42}"/>
              </a:ext>
            </a:extLst>
          </p:cNvPr>
          <p:cNvSpPr/>
          <p:nvPr/>
        </p:nvSpPr>
        <p:spPr>
          <a:xfrm>
            <a:off x="2559595" y="1082451"/>
            <a:ext cx="7901477" cy="507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第ニ十四課 「女王日」的「自由集市」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(A)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endParaRPr lang="zh-TW" altLang="en-US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1.慶祝    2.市中心    3.飄揚    4.國旗    5.喜氣洋洋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6.大小不一    7.攤子    8.擺滿    9.各式各樣    10.物品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11.一本正經    12.收入    13.荷蘭    14.阿姆斯特丹    15.介紹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(B)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完成第 24 課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(C)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作句: 1. 擺滿             例: 妹妹的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卧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室裏，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擺滿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了洋娃娃。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 2. 各式各樣      例：圖書館裏，放滿了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各式各樣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的圖書。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Arial" panose="020B0604020202020204" pitchFamily="34" charset="0"/>
                <a:ea typeface="FZZhongKai-B08" panose="03000509000000000000" pitchFamily="65" charset="-120"/>
                <a:cs typeface="Arial" panose="020B0604020202020204" pitchFamily="34" charset="0"/>
              </a:rPr>
              <a:t>(D)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熟讀第二十四課課文</a:t>
            </a:r>
            <a:br>
              <a:rPr lang="zh-TW" altLang="en-US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E) </a:t>
            </a:r>
            <a:r>
              <a:rPr lang="nl-NL" altLang="zh-TW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en-US" altLang="zh-TW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日語文測驗</a:t>
            </a:r>
            <a:r>
              <a:rPr lang="en-US" altLang="zh-TW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第 </a:t>
            </a:r>
            <a:r>
              <a:rPr lang="en-US" altLang="zh-TW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15-21 </a:t>
            </a:r>
            <a:r>
              <a:rPr lang="zh-TW" altLang="en-US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TW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br>
              <a:rPr lang="zh-TW" altLang="en-US" dirty="0"/>
            </a:br>
            <a:endParaRPr lang="zh-TW" altLang="en-US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CE5EA0-4A3B-FBA7-8FF4-891F196D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9" y="0"/>
            <a:ext cx="12151002" cy="6858000"/>
          </a:xfrm>
          <a:prstGeom prst="rect">
            <a:avLst/>
          </a:prstGeom>
        </p:spPr>
      </p:pic>
      <p:pic>
        <p:nvPicPr>
          <p:cNvPr id="8" name="第ニ十四課 「女王日」的「自由集市」  詞語">
            <a:hlinkClick r:id="" action="ppaction://media"/>
            <a:extLst>
              <a:ext uri="{FF2B5EF4-FFF2-40B4-BE49-F238E27FC236}">
                <a16:creationId xmlns:a16="http://schemas.microsoft.com/office/drawing/2014/main" id="{E0B14544-2C9A-EE6B-2B70-0E63270342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91515" y="2592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075F61D-B76A-EC58-A69A-6B1F03B74987}"/>
              </a:ext>
            </a:extLst>
          </p:cNvPr>
          <p:cNvSpPr txBox="1"/>
          <p:nvPr/>
        </p:nvSpPr>
        <p:spPr>
          <a:xfrm>
            <a:off x="2309070" y="1408427"/>
            <a:ext cx="8403672" cy="373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D) </a:t>
            </a:r>
            <a:r>
              <a:rPr lang="zh-TW" altLang="en-US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熟讀</a:t>
            </a:r>
            <a:r>
              <a:rPr lang="nl-NL" altLang="zh-TW" sz="20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20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第二十四課課文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「女王日」的「自由集市」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每年的四月三十日是「女王日」，是荷蘭人民慶祝女王生日的日子。這一天，全國各地都舉行一年一度的「自由集市」，十分熱鬧。</a:t>
            </a:r>
            <a:b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       舅父帶我到阿姆斯特丹的市中心。我看到街上飄揚</a:t>
            </a:r>
            <a:r>
              <a:rPr lang="zh-TW" altLang="en-US" sz="2000" b="0" i="0" dirty="0">
                <a:solidFill>
                  <a:srgbClr val="000000"/>
                </a:solidFill>
                <a:effectLst/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紅、白、藍三色的國旗和橙色的帶子，商店門前還掛滿了橙色的氣球，到處喜氣洋洋。</a:t>
            </a:r>
            <a:b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       街上的「自由集市」更是熱鬧。大小不一的攤子裏，擺滿了各式各樣的物品。我看見很多小孩子，也把自己的舊玩具、舊圖書等東西擺在攤子上，一本正經地向人們介紹。有些孩子把舊東西賣了，收入還不錯呢！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92A4ED-3125-51C9-F6D4-DFBD864E1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17307"/>
          </a:xfrm>
          <a:prstGeom prst="rect">
            <a:avLst/>
          </a:prstGeom>
        </p:spPr>
      </p:pic>
      <p:pic>
        <p:nvPicPr>
          <p:cNvPr id="6" name="二十四課 「女王日」的「自由集市」">
            <a:hlinkClick r:id="" action="ppaction://media"/>
            <a:extLst>
              <a:ext uri="{FF2B5EF4-FFF2-40B4-BE49-F238E27FC236}">
                <a16:creationId xmlns:a16="http://schemas.microsoft.com/office/drawing/2014/main" id="{0A1D92E5-57F4-6060-7A1E-C919BCB55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7582" y="5065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305</Words>
  <Application>Microsoft Office PowerPoint</Application>
  <PresentationFormat>寬螢幕</PresentationFormat>
  <Paragraphs>11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DFKai-SB</vt:lpstr>
      <vt:lpstr>Fayin</vt:lpstr>
      <vt:lpstr>FZZhongKai-B08</vt:lpstr>
      <vt:lpstr>KaiTi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85</cp:revision>
  <dcterms:created xsi:type="dcterms:W3CDTF">2021-09-27T08:40:27Z</dcterms:created>
  <dcterms:modified xsi:type="dcterms:W3CDTF">2024-04-08T15:51:43Z</dcterms:modified>
</cp:coreProperties>
</file>